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63" r:id="rId5"/>
    <p:sldId id="264" r:id="rId6"/>
    <p:sldId id="268" r:id="rId7"/>
    <p:sldId id="269" r:id="rId8"/>
    <p:sldId id="270" r:id="rId9"/>
    <p:sldId id="275" r:id="rId10"/>
    <p:sldId id="274" r:id="rId11"/>
    <p:sldId id="265" r:id="rId12"/>
    <p:sldId id="267" r:id="rId13"/>
    <p:sldId id="271" r:id="rId14"/>
    <p:sldId id="272" r:id="rId15"/>
    <p:sldId id="276" r:id="rId16"/>
    <p:sldId id="277" r:id="rId17"/>
    <p:sldId id="27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23" y="757646"/>
            <a:ext cx="4153988" cy="18920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2984864"/>
            <a:ext cx="1163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Sri Lanka China Business Co-operation Council</a:t>
            </a:r>
          </a:p>
        </p:txBody>
      </p:sp>
    </p:spTree>
    <p:extLst>
      <p:ext uri="{BB962C8B-B14F-4D97-AF65-F5344CB8AC3E}">
        <p14:creationId xmlns:p14="http://schemas.microsoft.com/office/powerpoint/2010/main" val="175389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50222"/>
            <a:ext cx="6345301" cy="1064623"/>
          </a:xfrm>
        </p:spPr>
        <p:txBody>
          <a:bodyPr/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1306286"/>
            <a:ext cx="6345301" cy="3765247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MOU with the CCPIT Jinan Sub Council.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 with the CCPIT Hainan Sub Council.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 with the CCPIT Guangxi Sub Council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Re-appointed by the CCPIT Sichuan Sub Council as their sole representative in Sri Lanka for organizing the participation of Sri Lanka Exporters and Manufacturers at the 9</a:t>
            </a:r>
            <a:r>
              <a:rPr lang="en-US" sz="1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Western China International Economy &amp; Trade Fair held in Sichuan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Held “Sri Lanka China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“Grand Dinner at the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Galadari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hotel to commemorate the Golden Jubilee of establishing Sri Lanka – China Diplomatic relations and to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felicitate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H.E. Ye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Dabo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Ambassador for P.R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China.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2" y="141145"/>
            <a:ext cx="983854" cy="54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6" y="1563944"/>
            <a:ext cx="4256859" cy="30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KEY functions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5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2105" y="1927452"/>
            <a:ext cx="10755312" cy="3441700"/>
          </a:xfrm>
        </p:spPr>
        <p:txBody>
          <a:bodyPr>
            <a:noAutofit/>
          </a:bodyPr>
          <a:lstStyle/>
          <a:p>
            <a:pPr lvl="0"/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 Promotion &amp; development of ties between Sri </a:t>
            </a:r>
            <a:r>
              <a:rPr lang="en-US" sz="12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lankan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Chinese businessmen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b- Liaison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trade related Institutions in P.R. of China securing Govt. assistance towards expanding Trade &amp; 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ties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 Promoting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participation in Trade Fairs held in China specially by the organization and dispatch groups of Businessmen</a:t>
            </a:r>
            <a:b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D- To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trade and investment inquiries and disseminate economic data and such information amongst the members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 Maintain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information Desk at The National Chamber of Commerce of Sri Lanka exclusively to serve the interest of members and visiting Chinese businessmen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F- Provision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technical training to employees of local industrialist at Organizations in 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g-Providing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 to members, on information on market trends of Sri Lankan products in China.</a:t>
            </a:r>
            <a:b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H- Co-operation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collaboration with other trade promotional bodies in pursuit of the goal of expanding ties with 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China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 Improving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 and ability of members to conduct business with their Chinese 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counterparts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Mediate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respective Authorities in China in conflicts between Sri Lanka and Chinese Businessmen and </a:t>
            </a: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Entrepreneurs</a:t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 Conducting </a:t>
            </a:r>
            <a:r>
              <a:rPr lang="en-US" sz="12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workshops &amp; Seminars </a:t>
            </a:r>
            <a:r>
              <a:rPr lang="en-US" sz="12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58" y="0"/>
            <a:ext cx="983854" cy="54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15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152458" y="1511741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</a:t>
            </a:r>
            <a:r>
              <a:rPr lang="en-US" dirty="0"/>
              <a:t>we look forward with </a:t>
            </a:r>
            <a:r>
              <a:rPr lang="en-US" dirty="0" err="1" smtClean="0"/>
              <a:t>CCCSl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27" y="404295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Support &amp; co –operation for business star awards 2016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 smtClean="0"/>
              <a:t>mutual business co-operation </a:t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Sharing of prospective  opportunities </a:t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close mutual interaction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442" y="5745551"/>
            <a:ext cx="983854" cy="54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94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56754"/>
            <a:ext cx="8632915" cy="4764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02" y="47660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Business star Awards 2011 - 2015	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9" y="214695"/>
            <a:ext cx="2383409" cy="148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9" y="3414092"/>
            <a:ext cx="2383409" cy="1502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8" y="1765364"/>
            <a:ext cx="2383409" cy="1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3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74" y="391886"/>
            <a:ext cx="10985863" cy="513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" y="2042253"/>
            <a:ext cx="2325189" cy="16608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53" y="514018"/>
            <a:ext cx="1918288" cy="1644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6527" y="508184"/>
            <a:ext cx="2378171" cy="1647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61" y="527898"/>
            <a:ext cx="3743396" cy="2583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" y="3760838"/>
            <a:ext cx="2339073" cy="1627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61" y="3230333"/>
            <a:ext cx="3752566" cy="2139198"/>
          </a:xfrm>
          <a:prstGeom prst="rect">
            <a:avLst/>
          </a:prstGeom>
        </p:spPr>
      </p:pic>
      <p:pic>
        <p:nvPicPr>
          <p:cNvPr id="1026" name="ade0a605-77bd-431e-8b45-e4288fc28493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30" y="2283210"/>
            <a:ext cx="4358376" cy="307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" y="508184"/>
            <a:ext cx="2325189" cy="13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360" y="261257"/>
            <a:ext cx="11130639" cy="52904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9" y="417534"/>
            <a:ext cx="4187713" cy="276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31" y="417533"/>
            <a:ext cx="2975163" cy="276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3350197"/>
            <a:ext cx="2609804" cy="208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9" y="3343136"/>
            <a:ext cx="2365462" cy="2088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13" y="3295493"/>
            <a:ext cx="2990083" cy="2135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25" y="3295494"/>
            <a:ext cx="2499084" cy="2135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37" y="417532"/>
            <a:ext cx="3353067" cy="27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3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and        enjoy the evening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1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489857"/>
            <a:ext cx="10394706" cy="1151965"/>
          </a:xfrm>
        </p:spPr>
        <p:txBody>
          <a:bodyPr/>
          <a:lstStyle/>
          <a:p>
            <a:r>
              <a:rPr lang="en-US" dirty="0" smtClean="0"/>
              <a:t>Key objectives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24034" y="2639657"/>
            <a:ext cx="2514598" cy="1814240"/>
          </a:xfr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encourage ,develop, foster &amp; strengthen trade and commerce between      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peoples republic of china .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108961" y="2652184"/>
            <a:ext cx="2682160" cy="1801713"/>
          </a:xfrm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assist ,encourage,&amp; strengthen the economic co-operation between Sri Lanka &amp;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P.R.of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china 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6161451" y="2652184"/>
            <a:ext cx="2564534" cy="1801713"/>
          </a:xfrm>
          <a:ln w="57150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a forum where trade chambers &amp; entrepreneurs of the two countries could discuss mutual  problems affecting trade &amp; commerce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8997919" y="2639656"/>
            <a:ext cx="2514598" cy="1814241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To promote bilateral &amp; multi lateral trade, business &amp; commercial activities between Sri Lanka &amp; China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385" y="30109"/>
            <a:ext cx="983854" cy="54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51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milestones in our journey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5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6186"/>
            <a:ext cx="6345302" cy="2023252"/>
          </a:xfrm>
        </p:spPr>
        <p:txBody>
          <a:bodyPr/>
          <a:lstStyle/>
          <a:p>
            <a:r>
              <a:rPr lang="en-US" dirty="0" smtClean="0"/>
              <a:t>Inaugurated </a:t>
            </a:r>
            <a:r>
              <a:rPr lang="en-US" dirty="0"/>
              <a:t>on 6</a:t>
            </a:r>
            <a:r>
              <a:rPr lang="en-US" baseline="30000" dirty="0"/>
              <a:t>th</a:t>
            </a:r>
            <a:r>
              <a:rPr lang="en-US" dirty="0"/>
              <a:t> June 1994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3" y="2534698"/>
            <a:ext cx="6933128" cy="2362481"/>
          </a:xfrm>
        </p:spPr>
        <p:txBody>
          <a:bodyPr/>
          <a:lstStyle/>
          <a:p>
            <a:r>
              <a:rPr lang="en-US" dirty="0"/>
              <a:t>Inaugurated on 06</a:t>
            </a:r>
            <a:r>
              <a:rPr lang="en-US" baseline="30000" dirty="0"/>
              <a:t>th</a:t>
            </a:r>
            <a:r>
              <a:rPr lang="en-US" dirty="0"/>
              <a:t> June 1994 under the auspicious of the Sri Lanka China Society. </a:t>
            </a:r>
            <a:endParaRPr lang="en-US" dirty="0" smtClean="0"/>
          </a:p>
          <a:p>
            <a:r>
              <a:rPr lang="en-US" dirty="0" smtClean="0"/>
              <a:t>Conducted </a:t>
            </a:r>
            <a:r>
              <a:rPr lang="en-US" dirty="0"/>
              <a:t>a Seminar on “How to do Business with China”, in September.</a:t>
            </a:r>
          </a:p>
          <a:p>
            <a:r>
              <a:rPr lang="en-US" dirty="0"/>
              <a:t>Hosted a visiting delegation from the Guangdong Friendship Association.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141145"/>
            <a:ext cx="983854" cy="54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30" y="1972495"/>
            <a:ext cx="3876383" cy="279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40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1" cy="1495697"/>
          </a:xfrm>
        </p:spPr>
        <p:txBody>
          <a:bodyPr/>
          <a:lstStyle/>
          <a:p>
            <a:r>
              <a:rPr lang="en-US" dirty="0"/>
              <a:t>Joined the national chamber of commerce in 1995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Joined the National Chamber of Commerce of Sri Lanka as it’s first Business Council Member.</a:t>
            </a:r>
          </a:p>
          <a:p>
            <a:r>
              <a:rPr lang="en-US" dirty="0"/>
              <a:t>A delegation visited China, on an Invitation extended by the Guangdong People’s Association for Friendship with Foreign Countries.</a:t>
            </a:r>
          </a:p>
          <a:p>
            <a:r>
              <a:rPr lang="en-US" dirty="0"/>
              <a:t>2 </a:t>
            </a:r>
            <a:r>
              <a:rPr lang="en-US" dirty="0" smtClean="0"/>
              <a:t>MOU’s  WHERE SIGNED </a:t>
            </a:r>
            <a:r>
              <a:rPr lang="en-US" dirty="0"/>
              <a:t>with the Guangdong Association of Enterprise Management and </a:t>
            </a:r>
            <a:r>
              <a:rPr lang="en-US" dirty="0" smtClean="0"/>
              <a:t>CCPIT </a:t>
            </a:r>
            <a:r>
              <a:rPr lang="en-US" dirty="0"/>
              <a:t>Guangdong Sub Council.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2" y="141145"/>
            <a:ext cx="983854" cy="54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01" y="1648642"/>
            <a:ext cx="4348735" cy="31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6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1" cy="17047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Delegation </a:t>
            </a:r>
            <a:r>
              <a:rPr lang="en-US" dirty="0"/>
              <a:t>visited china on HR &amp; technology transfer session -1999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872" y="2050869"/>
            <a:ext cx="7031102" cy="2834640"/>
          </a:xfrm>
        </p:spPr>
        <p:txBody>
          <a:bodyPr>
            <a:noAutofit/>
          </a:bodyPr>
          <a:lstStyle/>
          <a:p>
            <a:r>
              <a:rPr lang="en-US" sz="1600" dirty="0"/>
              <a:t>A 5-member delegation visited China to discuss on Human Resource Development and Transfer Technology, and China agreed to train young technicians from Sri Lanka in Advanced technology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---------</a:t>
            </a:r>
            <a:endParaRPr lang="en-US" sz="1600" dirty="0"/>
          </a:p>
          <a:p>
            <a:r>
              <a:rPr lang="en-US" sz="1600" dirty="0"/>
              <a:t>Organized a Public Lecture on “Trade Relations between Sri Lanka and China “to commemorate 50 years of Modern China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--------</a:t>
            </a:r>
            <a:endParaRPr lang="en-US" sz="1600" dirty="0"/>
          </a:p>
          <a:p>
            <a:r>
              <a:rPr lang="en-US" sz="1600" dirty="0"/>
              <a:t>The first team of young Sri Lankan technicians were sent to China for an Advanced Technology Training Program on Porcelain </a:t>
            </a:r>
            <a:r>
              <a:rPr lang="en-US" sz="1600" dirty="0" smtClean="0"/>
              <a:t>manufacture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2" y="141145"/>
            <a:ext cx="983854" cy="54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9" b="894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84" y="1538151"/>
            <a:ext cx="4120444" cy="32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8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1" cy="1809206"/>
          </a:xfrm>
        </p:spPr>
        <p:txBody>
          <a:bodyPr>
            <a:normAutofit fontScale="90000"/>
          </a:bodyPr>
          <a:lstStyle/>
          <a:p>
            <a:r>
              <a:rPr lang="en-US" dirty="0"/>
              <a:t>Commemorated the golden jubilee of </a:t>
            </a:r>
            <a:r>
              <a:rPr lang="en-US" dirty="0" smtClean="0"/>
              <a:t>SRI LANKA CHINA RUBBER-RICE PACT </a:t>
            </a:r>
            <a:r>
              <a:rPr lang="en-US" dirty="0"/>
              <a:t>2002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Commemorated the Golden Jubilee of the signing of the Sri Lanka-China Rubber-Rice Pact.</a:t>
            </a:r>
          </a:p>
          <a:p>
            <a:r>
              <a:rPr lang="en-US" dirty="0" smtClean="0"/>
              <a:t>A commemorative Stamp and a First Day Cover was issued.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 Full page supplement was published in the Ceylon Daily News.</a:t>
            </a:r>
          </a:p>
          <a:p>
            <a:r>
              <a:rPr lang="en-US" dirty="0"/>
              <a:t>A Public Meeting was held at the BMICH.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2" y="141145"/>
            <a:ext cx="983854" cy="54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01" y="1590403"/>
            <a:ext cx="4542445" cy="34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9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14" y="0"/>
            <a:ext cx="4963886" cy="679269"/>
          </a:xfrm>
        </p:spPr>
        <p:txBody>
          <a:bodyPr/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105" y="966652"/>
            <a:ext cx="7343981" cy="3958045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SLCBCC was incorporated under the Companies Act.</a:t>
            </a:r>
          </a:p>
          <a:p>
            <a:pPr algn="l"/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Appointed as the Co-Endorsing party for the China Jiangsu EXPO 2004 held at the BMICH in Colombo.</a:t>
            </a:r>
          </a:p>
          <a:p>
            <a:pPr algn="l"/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Organized 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43-member business delegation to visit the 97</a:t>
            </a:r>
            <a:r>
              <a:rPr lang="en-US" sz="5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Chinese Export Commodities Fair (Canton Fair) at the invitation of the organizers of the Fair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endParaRPr lang="en-US" sz="5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Held 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discussions with the Minister Commercial of the Sri Lanka Embassy in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Held 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discussions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 Chamber of Commerce &amp; Industry for Import &amp; Export of Machinery &amp; Electronic products.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 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Vice President of CCPIT Guangdong Sub Council at their Head quarters, and agreed to sign a MOU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 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team of Sri Lankan technicians to China for a Technical training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Green 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 manufacturing .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2" y="141145"/>
            <a:ext cx="983854" cy="54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2978329"/>
            <a:ext cx="3368582" cy="245451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339634"/>
            <a:ext cx="3300733" cy="23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9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0"/>
            <a:ext cx="6345300" cy="783771"/>
          </a:xfrm>
        </p:spPr>
        <p:txBody>
          <a:bodyPr/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871" y="783770"/>
            <a:ext cx="7288491" cy="4859384"/>
          </a:xfrm>
        </p:spPr>
        <p:txBody>
          <a:bodyPr>
            <a:normAutofit fontScale="25000" lnSpcReduction="20000"/>
          </a:bodyPr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Commemorated the Golden Jubilee of establishing Sri Lanka – China Diplomatic Relations.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Published a full page News paper supplement and initiating the issue of a commemorative Stamp &amp; First day cover. 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Participated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conference on “China – Sri Lanka Relations” co-organized by the Bandaranaike Center for International Studies, Colombo and China Institute of International Studies, Beijing.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organizers of the China International Auto parts Expo 2007 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Participated at the Friendship Forum organized by the Sri Lanka – China Social &amp; Cultural Cooperation to mark the “Sri Lanka China Year of Friendship”.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member SLCBCC delegation led by the President visited the 1</a:t>
            </a:r>
            <a:r>
              <a:rPr lang="en-US" sz="40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 INERNATIONAL AUTO PARTS EXPO  .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Participated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“China- Asia Auto Parts Economic &amp; Trade Seminar &amp; Business Mach Making Meeting” and the President SLCBCC presented a paper on “The Overall Status of Automobile Market in Sri Lanka and Cooperation Opportunities available for Industry”.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delegation was invited for the banquet hosted by the Ministry of Commerce, P.R. of China at the Great Hall of the People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 with H.E. the Ambassador for Sri Lanka in China and the Commercial Secretary at the Embassy in Beijing.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Business delegation from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CCPIT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Sichuan sub Council. Renewed the existing MOU. Hosted the delegation for Diner.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 with the China Import &amp; Export Commodities Fair,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Kunmin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Province.</a:t>
            </a:r>
          </a:p>
          <a:p>
            <a:pPr algn="l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2" y="141145"/>
            <a:ext cx="983854" cy="54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7" y="924915"/>
            <a:ext cx="3560219" cy="30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1171</TotalTime>
  <Words>548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Impact</vt:lpstr>
      <vt:lpstr>Tahoma</vt:lpstr>
      <vt:lpstr>Main Event</vt:lpstr>
      <vt:lpstr>PowerPoint Presentation</vt:lpstr>
      <vt:lpstr>Key objectives </vt:lpstr>
      <vt:lpstr>Key milestones in our journey </vt:lpstr>
      <vt:lpstr>Inaugurated on 6th June 1994</vt:lpstr>
      <vt:lpstr>Joined the national chamber of commerce in 1995</vt:lpstr>
      <vt:lpstr>Delegation visited china on HR &amp; technology transfer session -1999 </vt:lpstr>
      <vt:lpstr>Commemorated the golden jubilee of SRI LANKA CHINA RUBBER-RICE PACT 2002 </vt:lpstr>
      <vt:lpstr>2004</vt:lpstr>
      <vt:lpstr>2007</vt:lpstr>
      <vt:lpstr>2008</vt:lpstr>
      <vt:lpstr>Our KEY functions  </vt:lpstr>
      <vt:lpstr>A- Promotion &amp; development of ties between Sri lankan &amp; Chinese businessmen   b- Liaison with trade related Institutions in P.R. of China securing Govt. assistance towards expanding Trade &amp; Investment ties with China   c- Promoting local participation in Trade Fairs held in China specially by the organization and dispatch groups of Businessmen  D- To Provide trade and investment inquiries and disseminate economic data and such information amongst the members.  E- Maintain an information Desk at The National Chamber of Commerce of Sri Lanka exclusively to serve the interest of members and visiting Chinese businessmen.  F- Provision of technical training to employees of local industrialist at Organizations in China  g-Providing opportunities to members, on information on market trends of Sri Lankan products in China.   H- Co-operation and collaboration with other trade promotional bodies in pursuit of the goal of expanding ties with   China   I- Improving capacity and ability of members to conduct business with their Chinese counterparts  J- Mediate with respective Authorities in China in conflicts between Sri Lanka and Chinese Businessmen and Entrepreneurs  K- Conducting workshops &amp; Seminars          </vt:lpstr>
      <vt:lpstr>          What we look forward with CCCSl </vt:lpstr>
      <vt:lpstr>Support &amp; co –operation for business star awards 2016  mutual business co-operation   Sharing of prospective  opportunities   close mutual interaction       </vt:lpstr>
      <vt:lpstr>Business star Awards 2011 - 2015 </vt:lpstr>
      <vt:lpstr>PowerPoint Presentation</vt:lpstr>
      <vt:lpstr>PowerPoint Presentation</vt:lpstr>
      <vt:lpstr>Thank you and        enjoy the evening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Indika Salgado - LOGICENTRX CMB</dc:creator>
  <cp:lastModifiedBy>Indika Salgado - LOGICENTRX CMB</cp:lastModifiedBy>
  <cp:revision>92</cp:revision>
  <dcterms:created xsi:type="dcterms:W3CDTF">2016-06-20T12:18:34Z</dcterms:created>
  <dcterms:modified xsi:type="dcterms:W3CDTF">2016-06-27T09:46:41Z</dcterms:modified>
</cp:coreProperties>
</file>